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-108" y="-4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C6D53-6957-4AB2-A948-E9D9963E9B50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CFEA1-5151-4001-9050-701C3F89C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35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C6D53-6957-4AB2-A948-E9D9963E9B50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CFEA1-5151-4001-9050-701C3F89C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710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C6D53-6957-4AB2-A948-E9D9963E9B50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CFEA1-5151-4001-9050-701C3F89C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613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C6D53-6957-4AB2-A948-E9D9963E9B50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CFEA1-5151-4001-9050-701C3F89C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676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C6D53-6957-4AB2-A948-E9D9963E9B50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CFEA1-5151-4001-9050-701C3F89C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717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C6D53-6957-4AB2-A948-E9D9963E9B50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CFEA1-5151-4001-9050-701C3F89C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737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C6D53-6957-4AB2-A948-E9D9963E9B50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CFEA1-5151-4001-9050-701C3F89C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234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C6D53-6957-4AB2-A948-E9D9963E9B50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CFEA1-5151-4001-9050-701C3F89C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71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C6D53-6957-4AB2-A948-E9D9963E9B50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CFEA1-5151-4001-9050-701C3F89C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114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C6D53-6957-4AB2-A948-E9D9963E9B50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CFEA1-5151-4001-9050-701C3F89C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993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C6D53-6957-4AB2-A948-E9D9963E9B50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CFEA1-5151-4001-9050-701C3F89C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6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C6D53-6957-4AB2-A948-E9D9963E9B50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CFEA1-5151-4001-9050-701C3F89C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973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60" y="2060848"/>
            <a:ext cx="8340467" cy="27416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3008" y="2700569"/>
            <a:ext cx="2714625" cy="173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11276" y="2204864"/>
            <a:ext cx="3541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Your 30 Day Money Back Guarantee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827584" y="3068960"/>
            <a:ext cx="47525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This is a bold promise, and we stick by it, because we are confident we can make this work for you.</a:t>
            </a:r>
          </a:p>
          <a:p>
            <a:endParaRPr lang="en-GB" sz="1200" dirty="0"/>
          </a:p>
          <a:p>
            <a:r>
              <a:rPr lang="en-GB" sz="1200" dirty="0" smtClean="0"/>
              <a:t>If for any reason, your Virtual Employee is unable to </a:t>
            </a:r>
            <a:r>
              <a:rPr lang="en-GB" sz="1200" dirty="0" err="1" smtClean="0"/>
              <a:t>fulfill</a:t>
            </a:r>
            <a:r>
              <a:rPr lang="en-GB" sz="1200" dirty="0" smtClean="0"/>
              <a:t> his or her duties with you to a reasonable standard, just let us know in the first 30 days and </a:t>
            </a:r>
            <a:r>
              <a:rPr lang="en-GB" sz="1200" u="sng" dirty="0" smtClean="0"/>
              <a:t>you will get a Full Refund</a:t>
            </a:r>
            <a:r>
              <a:rPr lang="en-GB" sz="1200" dirty="0" smtClean="0"/>
              <a:t>, or we will change your Virtual Employee for someone more suitable.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4028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82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at staffindia</dc:creator>
  <cp:lastModifiedBy>rob at staffindia</cp:lastModifiedBy>
  <cp:revision>1</cp:revision>
  <dcterms:created xsi:type="dcterms:W3CDTF">2019-04-13T14:21:49Z</dcterms:created>
  <dcterms:modified xsi:type="dcterms:W3CDTF">2019-04-13T14:26:36Z</dcterms:modified>
</cp:coreProperties>
</file>